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19"/>
  </p:notesMasterIdLst>
  <p:sldIdLst>
    <p:sldId id="256" r:id="rId2"/>
    <p:sldId id="257" r:id="rId3"/>
    <p:sldId id="303" r:id="rId4"/>
    <p:sldId id="308" r:id="rId5"/>
    <p:sldId id="309" r:id="rId6"/>
    <p:sldId id="310" r:id="rId7"/>
    <p:sldId id="311" r:id="rId8"/>
    <p:sldId id="312" r:id="rId9"/>
    <p:sldId id="313" r:id="rId10"/>
    <p:sldId id="314" r:id="rId11"/>
    <p:sldId id="339" r:id="rId12"/>
    <p:sldId id="343" r:id="rId13"/>
    <p:sldId id="344" r:id="rId14"/>
    <p:sldId id="345" r:id="rId15"/>
    <p:sldId id="340" r:id="rId16"/>
    <p:sldId id="341" r:id="rId17"/>
    <p:sldId id="34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7"/>
    <p:restoredTop sz="96327"/>
  </p:normalViewPr>
  <p:slideViewPr>
    <p:cSldViewPr snapToGrid="0" snapToObjects="1">
      <p:cViewPr varScale="1">
        <p:scale>
          <a:sx n="64" d="100"/>
          <a:sy n="64"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F2E418DC-0A3F-468D-A371-6D5C82044E7A}"/>
    <pc:docChg chg="delSld modSld">
      <pc:chgData name="Robert McKnight" userId="d5c7fb24-67df-49c0-a0e8-7fe946ae099c" providerId="ADAL" clId="{F2E418DC-0A3F-468D-A371-6D5C82044E7A}" dt="2023-06-28T06:00:04.393" v="37" actId="2696"/>
      <pc:docMkLst>
        <pc:docMk/>
      </pc:docMkLst>
      <pc:sldChg chg="modSp">
        <pc:chgData name="Robert McKnight" userId="d5c7fb24-67df-49c0-a0e8-7fe946ae099c" providerId="ADAL" clId="{F2E418DC-0A3F-468D-A371-6D5C82044E7A}" dt="2023-06-28T05:58:21.213" v="22" actId="20577"/>
        <pc:sldMkLst>
          <pc:docMk/>
          <pc:sldMk cId="1077586671" sldId="256"/>
        </pc:sldMkLst>
        <pc:spChg chg="mod">
          <ac:chgData name="Robert McKnight" userId="d5c7fb24-67df-49c0-a0e8-7fe946ae099c" providerId="ADAL" clId="{F2E418DC-0A3F-468D-A371-6D5C82044E7A}" dt="2023-06-28T05:58:21.213" v="22" actId="20577"/>
          <ac:spMkLst>
            <pc:docMk/>
            <pc:sldMk cId="1077586671" sldId="256"/>
            <ac:spMk id="2" creationId="{A7F2B5DE-6445-CC49-9F8E-7C9072991AF6}"/>
          </ac:spMkLst>
        </pc:spChg>
      </pc:sldChg>
      <pc:sldChg chg="del">
        <pc:chgData name="Robert McKnight" userId="d5c7fb24-67df-49c0-a0e8-7fe946ae099c" providerId="ADAL" clId="{F2E418DC-0A3F-468D-A371-6D5C82044E7A}" dt="2023-06-28T06:00:03.771" v="23" actId="2696"/>
        <pc:sldMkLst>
          <pc:docMk/>
          <pc:sldMk cId="95968357" sldId="315"/>
        </pc:sldMkLst>
      </pc:sldChg>
      <pc:sldChg chg="del">
        <pc:chgData name="Robert McKnight" userId="d5c7fb24-67df-49c0-a0e8-7fe946ae099c" providerId="ADAL" clId="{F2E418DC-0A3F-468D-A371-6D5C82044E7A}" dt="2023-06-28T06:00:03.826" v="24" actId="2696"/>
        <pc:sldMkLst>
          <pc:docMk/>
          <pc:sldMk cId="1969159675" sldId="318"/>
        </pc:sldMkLst>
      </pc:sldChg>
      <pc:sldChg chg="del">
        <pc:chgData name="Robert McKnight" userId="d5c7fb24-67df-49c0-a0e8-7fe946ae099c" providerId="ADAL" clId="{F2E418DC-0A3F-468D-A371-6D5C82044E7A}" dt="2023-06-28T06:00:03.959" v="27" actId="2696"/>
        <pc:sldMkLst>
          <pc:docMk/>
          <pc:sldMk cId="3299252956" sldId="322"/>
        </pc:sldMkLst>
      </pc:sldChg>
      <pc:sldChg chg="del">
        <pc:chgData name="Robert McKnight" userId="d5c7fb24-67df-49c0-a0e8-7fe946ae099c" providerId="ADAL" clId="{F2E418DC-0A3F-468D-A371-6D5C82044E7A}" dt="2023-06-28T06:00:04.054" v="29" actId="2696"/>
        <pc:sldMkLst>
          <pc:docMk/>
          <pc:sldMk cId="1710604434" sldId="323"/>
        </pc:sldMkLst>
      </pc:sldChg>
      <pc:sldChg chg="del">
        <pc:chgData name="Robert McKnight" userId="d5c7fb24-67df-49c0-a0e8-7fe946ae099c" providerId="ADAL" clId="{F2E418DC-0A3F-468D-A371-6D5C82044E7A}" dt="2023-06-28T06:00:03.882" v="25" actId="2696"/>
        <pc:sldMkLst>
          <pc:docMk/>
          <pc:sldMk cId="2464205401" sldId="325"/>
        </pc:sldMkLst>
      </pc:sldChg>
      <pc:sldChg chg="del">
        <pc:chgData name="Robert McKnight" userId="d5c7fb24-67df-49c0-a0e8-7fe946ae099c" providerId="ADAL" clId="{F2E418DC-0A3F-468D-A371-6D5C82044E7A}" dt="2023-06-28T06:00:04.011" v="28" actId="2696"/>
        <pc:sldMkLst>
          <pc:docMk/>
          <pc:sldMk cId="1244684515" sldId="326"/>
        </pc:sldMkLst>
      </pc:sldChg>
      <pc:sldChg chg="del">
        <pc:chgData name="Robert McKnight" userId="d5c7fb24-67df-49c0-a0e8-7fe946ae099c" providerId="ADAL" clId="{F2E418DC-0A3F-468D-A371-6D5C82044E7A}" dt="2023-06-28T06:00:03.921" v="26" actId="2696"/>
        <pc:sldMkLst>
          <pc:docMk/>
          <pc:sldMk cId="2052512048" sldId="327"/>
        </pc:sldMkLst>
      </pc:sldChg>
      <pc:sldChg chg="del">
        <pc:chgData name="Robert McKnight" userId="d5c7fb24-67df-49c0-a0e8-7fe946ae099c" providerId="ADAL" clId="{F2E418DC-0A3F-468D-A371-6D5C82044E7A}" dt="2023-06-28T06:00:04.102" v="30" actId="2696"/>
        <pc:sldMkLst>
          <pc:docMk/>
          <pc:sldMk cId="3662837229" sldId="328"/>
        </pc:sldMkLst>
      </pc:sldChg>
      <pc:sldChg chg="del">
        <pc:chgData name="Robert McKnight" userId="d5c7fb24-67df-49c0-a0e8-7fe946ae099c" providerId="ADAL" clId="{F2E418DC-0A3F-468D-A371-6D5C82044E7A}" dt="2023-06-28T06:00:04.252" v="34" actId="2696"/>
        <pc:sldMkLst>
          <pc:docMk/>
          <pc:sldMk cId="919509943" sldId="329"/>
        </pc:sldMkLst>
      </pc:sldChg>
      <pc:sldChg chg="del">
        <pc:chgData name="Robert McKnight" userId="d5c7fb24-67df-49c0-a0e8-7fe946ae099c" providerId="ADAL" clId="{F2E418DC-0A3F-468D-A371-6D5C82044E7A}" dt="2023-06-28T06:00:04.328" v="36" actId="2696"/>
        <pc:sldMkLst>
          <pc:docMk/>
          <pc:sldMk cId="2719223772" sldId="331"/>
        </pc:sldMkLst>
      </pc:sldChg>
      <pc:sldChg chg="del">
        <pc:chgData name="Robert McKnight" userId="d5c7fb24-67df-49c0-a0e8-7fe946ae099c" providerId="ADAL" clId="{F2E418DC-0A3F-468D-A371-6D5C82044E7A}" dt="2023-06-28T06:00:04.270" v="35" actId="2696"/>
        <pc:sldMkLst>
          <pc:docMk/>
          <pc:sldMk cId="1045737712" sldId="333"/>
        </pc:sldMkLst>
      </pc:sldChg>
      <pc:sldChg chg="del">
        <pc:chgData name="Robert McKnight" userId="d5c7fb24-67df-49c0-a0e8-7fe946ae099c" providerId="ADAL" clId="{F2E418DC-0A3F-468D-A371-6D5C82044E7A}" dt="2023-06-28T06:00:04.393" v="37" actId="2696"/>
        <pc:sldMkLst>
          <pc:docMk/>
          <pc:sldMk cId="4127380486" sldId="334"/>
        </pc:sldMkLst>
      </pc:sldChg>
      <pc:sldChg chg="del">
        <pc:chgData name="Robert McKnight" userId="d5c7fb24-67df-49c0-a0e8-7fe946ae099c" providerId="ADAL" clId="{F2E418DC-0A3F-468D-A371-6D5C82044E7A}" dt="2023-06-28T06:00:04.231" v="33" actId="2696"/>
        <pc:sldMkLst>
          <pc:docMk/>
          <pc:sldMk cId="2342483002" sldId="335"/>
        </pc:sldMkLst>
      </pc:sldChg>
      <pc:sldChg chg="del">
        <pc:chgData name="Robert McKnight" userId="d5c7fb24-67df-49c0-a0e8-7fe946ae099c" providerId="ADAL" clId="{F2E418DC-0A3F-468D-A371-6D5C82044E7A}" dt="2023-06-28T06:00:04.136" v="31" actId="2696"/>
        <pc:sldMkLst>
          <pc:docMk/>
          <pc:sldMk cId="2150587398" sldId="337"/>
        </pc:sldMkLst>
      </pc:sldChg>
      <pc:sldChg chg="del">
        <pc:chgData name="Robert McKnight" userId="d5c7fb24-67df-49c0-a0e8-7fe946ae099c" providerId="ADAL" clId="{F2E418DC-0A3F-468D-A371-6D5C82044E7A}" dt="2023-06-28T06:00:04.201" v="32" actId="2696"/>
        <pc:sldMkLst>
          <pc:docMk/>
          <pc:sldMk cId="3059765109" sldId="338"/>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6CAE4C58-3047-4632-A7F7-10C7B6720233}" type="presOf" srcId="{3A9FA7EB-1C86-4FEE-BB91-4E9BE05A76BC}" destId="{6209708C-9FB9-4396-972E-D311121A3724}" srcOrd="0" destOrd="0" presId="urn:microsoft.com/office/officeart/2018/2/layout/IconVerticalSolidList"/>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28/06/2023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6/28/2023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dirty="0"/>
              <a:t>CITS1003 Introduction to Cybersecurity</a:t>
            </a:r>
            <a:br>
              <a:rPr lang="en-US" sz="4800" dirty="0"/>
            </a:br>
            <a:r>
              <a:rPr lang="en-US" sz="4800" dirty="0"/>
              <a:t>[3] Introduction to Computer Architecture</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59136</TotalTime>
  <Words>1336</Words>
  <Application>Microsoft Office PowerPoint</Application>
  <PresentationFormat>Widescreen</PresentationFormat>
  <Paragraphs>121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Georgia Pro Cond Light</vt:lpstr>
      <vt:lpstr>Speak Pro</vt:lpstr>
      <vt:lpstr>Wingdings 2</vt:lpstr>
      <vt:lpstr>SlateVTI</vt:lpstr>
      <vt:lpstr>CITS1003 Introduction to Cybersecurity [3] Introduction to Computer Architecture</vt:lpstr>
      <vt:lpstr>A unit about cats cybersecurity</vt:lpstr>
      <vt:lpstr>Three things</vt:lpstr>
      <vt:lpstr>Computers and Networks</vt:lpstr>
      <vt:lpstr>PC Architecture</vt:lpstr>
      <vt:lpstr>PC Hardware</vt:lpstr>
      <vt:lpstr>CPU</vt:lpstr>
      <vt:lpstr>Booting Up</vt:lpstr>
      <vt:lpstr>Operating System</vt:lpstr>
      <vt:lpstr>Kernel</vt:lpstr>
      <vt:lpstr>File Systems</vt:lpstr>
      <vt:lpstr>Processes</vt:lpstr>
      <vt:lpstr>Process States</vt:lpstr>
      <vt:lpstr>Process Attributes</vt:lpstr>
      <vt:lpstr>Access Control</vt:lpstr>
      <vt:lpstr>DAC and RBAC</vt:lpstr>
      <vt:lpstr>Rules, ABAC and MAC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278</cp:revision>
  <dcterms:created xsi:type="dcterms:W3CDTF">2020-01-13T04:26:47Z</dcterms:created>
  <dcterms:modified xsi:type="dcterms:W3CDTF">2023-06-28T06:00:12Z</dcterms:modified>
</cp:coreProperties>
</file>